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3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89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1C34A-D4B3-4694-8126-8E3CAB610009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E611E-BEB6-49A4-B470-ADBE6B5BF0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919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8A25-8A31-4860-A745-08D51F6F7183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85DC-C7F8-4AF6-AF3D-A9EE07977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42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8A25-8A31-4860-A745-08D51F6F7183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85DC-C7F8-4AF6-AF3D-A9EE07977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62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8A25-8A31-4860-A745-08D51F6F7183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85DC-C7F8-4AF6-AF3D-A9EE07977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7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8A25-8A31-4860-A745-08D51F6F7183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85DC-C7F8-4AF6-AF3D-A9EE07977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5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8A25-8A31-4860-A745-08D51F6F7183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85DC-C7F8-4AF6-AF3D-A9EE07977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51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8A25-8A31-4860-A745-08D51F6F7183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85DC-C7F8-4AF6-AF3D-A9EE07977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04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8A25-8A31-4860-A745-08D51F6F7183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85DC-C7F8-4AF6-AF3D-A9EE07977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80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8A25-8A31-4860-A745-08D51F6F7183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85DC-C7F8-4AF6-AF3D-A9EE07977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61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8A25-8A31-4860-A745-08D51F6F7183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85DC-C7F8-4AF6-AF3D-A9EE07977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80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8A25-8A31-4860-A745-08D51F6F7183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85DC-C7F8-4AF6-AF3D-A9EE07977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20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8A25-8A31-4860-A745-08D51F6F7183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85DC-C7F8-4AF6-AF3D-A9EE07977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85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18A25-8A31-4860-A745-08D51F6F7183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885DC-C7F8-4AF6-AF3D-A9EE07977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65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988" t="17321" r="24790" b="7321"/>
          <a:stretch/>
        </p:blipFill>
        <p:spPr>
          <a:xfrm>
            <a:off x="2164570" y="67114"/>
            <a:ext cx="10515600" cy="643077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四角形吹き出し 5"/>
          <p:cNvSpPr/>
          <p:nvPr/>
        </p:nvSpPr>
        <p:spPr>
          <a:xfrm rot="16871506">
            <a:off x="9933931" y="4435707"/>
            <a:ext cx="1136700" cy="569636"/>
          </a:xfrm>
          <a:prstGeom prst="wedgeRectCallout">
            <a:avLst>
              <a:gd name="adj1" fmla="val -10820"/>
              <a:gd name="adj2" fmla="val 27833"/>
            </a:avLst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福岡地区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4087906" y="4450976"/>
            <a:ext cx="282388" cy="40341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四角形吹き出し 20"/>
          <p:cNvSpPr/>
          <p:nvPr/>
        </p:nvSpPr>
        <p:spPr>
          <a:xfrm rot="2039477">
            <a:off x="3675746" y="4645258"/>
            <a:ext cx="1822242" cy="478287"/>
          </a:xfrm>
          <a:prstGeom prst="wedgeRectCallout">
            <a:avLst>
              <a:gd name="adj1" fmla="val -498"/>
              <a:gd name="adj2" fmla="val 25167"/>
            </a:avLst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筑豊地区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四角形吹き出し 21"/>
          <p:cNvSpPr/>
          <p:nvPr/>
        </p:nvSpPr>
        <p:spPr>
          <a:xfrm rot="739246">
            <a:off x="5444951" y="5389328"/>
            <a:ext cx="1644789" cy="451900"/>
          </a:xfrm>
          <a:prstGeom prst="wedgeRectCallout">
            <a:avLst>
              <a:gd name="adj1" fmla="val -12367"/>
              <a:gd name="adj2" fmla="val 50500"/>
            </a:avLst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北九州地区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四角形吹き出し 22"/>
          <p:cNvSpPr/>
          <p:nvPr/>
        </p:nvSpPr>
        <p:spPr>
          <a:xfrm rot="20929570">
            <a:off x="8822127" y="5448922"/>
            <a:ext cx="1424247" cy="497524"/>
          </a:xfrm>
          <a:prstGeom prst="wedgeRectCallout">
            <a:avLst>
              <a:gd name="adj1" fmla="val -4020"/>
              <a:gd name="adj2" fmla="val 47540"/>
            </a:avLst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筑後地区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83049" y="221995"/>
            <a:ext cx="3930663" cy="9607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令和元年度応援場所について</a:t>
            </a:r>
            <a:r>
              <a:rPr lang="ja-JP" altLang="en-US" sz="3200" dirty="0" smtClean="0"/>
              <a:t>改訂版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07641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16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福岡県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　悠毅</dc:creator>
  <cp:lastModifiedBy>中村　悠毅</cp:lastModifiedBy>
  <cp:revision>29</cp:revision>
  <cp:lastPrinted>2019-11-01T11:21:06Z</cp:lastPrinted>
  <dcterms:created xsi:type="dcterms:W3CDTF">2019-10-31T00:16:10Z</dcterms:created>
  <dcterms:modified xsi:type="dcterms:W3CDTF">2019-11-07T16:28:18Z</dcterms:modified>
</cp:coreProperties>
</file>